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327"/>
  </p:normalViewPr>
  <p:slideViewPr>
    <p:cSldViewPr snapToGrid="0">
      <p:cViewPr varScale="1">
        <p:scale>
          <a:sx n="121" d="100"/>
          <a:sy n="121" d="100"/>
        </p:scale>
        <p:origin x="20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2/21/23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7649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296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123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2/21/23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1180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2154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165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5602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32676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1305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4910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2/21/23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4307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2/21/23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580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An airplane wing in the sky&#10;&#10;Description automatically generated with medium confidence">
            <a:extLst>
              <a:ext uri="{FF2B5EF4-FFF2-40B4-BE49-F238E27FC236}">
                <a16:creationId xmlns:a16="http://schemas.microsoft.com/office/drawing/2014/main" id="{141AAAA7-F3A4-02EC-00A8-CB1EB69F5B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ECCD32-333A-3B0C-97D5-B58B5E4077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16721"/>
            <a:ext cx="9144000" cy="1152663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Flight Delays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D4FDC6-CE83-D855-B510-06DA8A9403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36465"/>
            <a:ext cx="9144000" cy="646785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By Rafaela and Zara</a:t>
            </a:r>
          </a:p>
        </p:txBody>
      </p:sp>
    </p:spTree>
    <p:extLst>
      <p:ext uri="{BB962C8B-B14F-4D97-AF65-F5344CB8AC3E}">
        <p14:creationId xmlns:p14="http://schemas.microsoft.com/office/powerpoint/2010/main" val="301342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7BB7D-E685-5EA0-CFFD-214BF8708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E6237-CEA0-C287-7B3C-3B8AD62BF0D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C40D4-E831-17A9-7E7A-72ED34E6F7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030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6DCA-6989-E272-7E26-D69D224D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F4E75-9145-AD67-E53A-77B6643C91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6F415B-D6B2-B54B-6F45-2FAF99364E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520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1EE75-6F6D-F05E-CF13-0239A852E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CA15B-24E2-BA6F-46F4-90DA622C7D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59E7A-1BEE-3950-0D96-F1C5005C8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84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3AD4-AD86-B8B1-39FE-D0192A570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6AC88-0B8D-1B1D-869F-CDA984170C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31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5181E-0DF7-EE7D-F132-EC2E4985E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8D6E-A148-F164-2136-AD5BDE98F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311832-66C9-167E-5840-73F40410D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39051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15</Words>
  <Application>Microsoft Macintosh PowerPoint</Application>
  <PresentationFormat>Widescreen</PresentationFormat>
  <Paragraphs>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Century Gothic</vt:lpstr>
      <vt:lpstr>ShapesVTI</vt:lpstr>
      <vt:lpstr>Flight Delays Prediction</vt:lpstr>
      <vt:lpstr>Introduction</vt:lpstr>
      <vt:lpstr>EDA</vt:lpstr>
      <vt:lpstr>Feature Engineering</vt:lpstr>
      <vt:lpstr>Modelling</vt:lpstr>
      <vt:lpstr>Machine Learning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Flight Delays Prediction</dc:title>
  <dc:creator>Rafaela Cordeiro</dc:creator>
  <cp:lastModifiedBy>Rafaela Cordeiro</cp:lastModifiedBy>
  <cp:revision>2</cp:revision>
  <dcterms:created xsi:type="dcterms:W3CDTF">2023-02-22T07:21:26Z</dcterms:created>
  <dcterms:modified xsi:type="dcterms:W3CDTF">2023-02-22T07:24:50Z</dcterms:modified>
</cp:coreProperties>
</file>

<file path=docProps/thumbnail.jpeg>
</file>